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6" r:id="rId3"/>
    <p:sldId id="287" r:id="rId4"/>
    <p:sldId id="271" r:id="rId5"/>
    <p:sldId id="273" r:id="rId6"/>
    <p:sldId id="274" r:id="rId7"/>
    <p:sldId id="275" r:id="rId8"/>
    <p:sldId id="276" r:id="rId9"/>
    <p:sldId id="284" r:id="rId10"/>
    <p:sldId id="277" r:id="rId11"/>
    <p:sldId id="278" r:id="rId12"/>
    <p:sldId id="264" r:id="rId13"/>
    <p:sldId id="265" r:id="rId14"/>
    <p:sldId id="281" r:id="rId15"/>
    <p:sldId id="266" r:id="rId16"/>
    <p:sldId id="285" r:id="rId17"/>
    <p:sldId id="268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8.png"/><Relationship Id="rId21" Type="http://schemas.openxmlformats.org/officeDocument/2006/relationships/image" Target="../media/image79.png"/><Relationship Id="rId7" Type="http://schemas.openxmlformats.org/officeDocument/2006/relationships/image" Target="../media/image32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3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16.png"/><Relationship Id="rId15" Type="http://schemas.openxmlformats.org/officeDocument/2006/relationships/image" Target="../media/image73.png"/><Relationship Id="rId10" Type="http://schemas.openxmlformats.org/officeDocument/2006/relationships/image" Target="../media/image36.png"/><Relationship Id="rId19" Type="http://schemas.openxmlformats.org/officeDocument/2006/relationships/image" Target="../media/image77.png"/><Relationship Id="rId4" Type="http://schemas.openxmlformats.org/officeDocument/2006/relationships/image" Target="../media/image69.png"/><Relationship Id="rId9" Type="http://schemas.openxmlformats.org/officeDocument/2006/relationships/image" Target="../media/image35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34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9.png"/><Relationship Id="rId3" Type="http://schemas.openxmlformats.org/officeDocument/2006/relationships/image" Target="../media/image34.png"/><Relationship Id="rId7" Type="http://schemas.openxmlformats.org/officeDocument/2006/relationships/image" Target="../media/image95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86.png"/><Relationship Id="rId1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34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16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29" y="-5719940"/>
            <a:ext cx="23997251" cy="16093086"/>
            <a:chOff x="-2971429" y="-5719940"/>
            <a:chExt cx="23997251" cy="160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29" y="-5719940"/>
              <a:ext cx="23997251" cy="160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82918" y="-918505"/>
            <a:ext cx="17477943" cy="69487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 cstate="print"/>
          <a:srcRect b="34227"/>
          <a:stretch/>
        </p:blipFill>
        <p:spPr>
          <a:xfrm>
            <a:off x="11358510" y="5767762"/>
            <a:ext cx="7539090" cy="41001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2700" y="5148995"/>
            <a:ext cx="4877683" cy="9533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5155140"/>
            <a:ext cx="761743" cy="761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 extrusionH="63500" prstMaterial="matte">
            <a:bevelT w="190500" h="25400" prst="coolSlant"/>
            <a:bevelB w="190500" h="25400"/>
          </a:sp3d>
        </p:spPr>
      </p:pic>
    </p:spTree>
    <p:extLst>
      <p:ext uri="{BB962C8B-B14F-4D97-AF65-F5344CB8AC3E}">
        <p14:creationId xmlns:p14="http://schemas.microsoft.com/office/powerpoint/2010/main" val="148335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7" y="3759977"/>
            <a:ext cx="3292264" cy="367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5703" y="4616362"/>
            <a:ext cx="10233671" cy="1208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32892" y="5698172"/>
            <a:ext cx="5942366" cy="90694"/>
            <a:chOff x="4832892" y="5698172"/>
            <a:chExt cx="5942366" cy="906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32892" y="5698172"/>
              <a:ext cx="5942366" cy="9069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6130" y="7433868"/>
            <a:ext cx="17477943" cy="69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3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3333" y="8661470"/>
            <a:ext cx="6037500" cy="718910"/>
            <a:chOff x="2133333" y="8661470"/>
            <a:chExt cx="6037500" cy="718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333" y="8661470"/>
              <a:ext cx="6037500" cy="7189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456729" y="2690138"/>
            <a:ext cx="2723777" cy="557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8418633" y="2747281"/>
            <a:ext cx="2723777" cy="5571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3333" y="7159654"/>
            <a:ext cx="6008929" cy="90694"/>
            <a:chOff x="2133333" y="7159654"/>
            <a:chExt cx="6008929" cy="906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133333" y="7159654"/>
              <a:ext cx="6008929" cy="906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8058" y="6651649"/>
            <a:ext cx="5210022" cy="4671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4249" y="8769030"/>
            <a:ext cx="3918705" cy="5141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66750" y="6755789"/>
            <a:ext cx="233250" cy="219061"/>
            <a:chOff x="2466750" y="6755789"/>
            <a:chExt cx="233250" cy="2190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750" y="6755789"/>
              <a:ext cx="233250" cy="219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66750" y="7449661"/>
            <a:ext cx="233250" cy="219061"/>
            <a:chOff x="2466750" y="7449661"/>
            <a:chExt cx="233250" cy="2190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750" y="7449661"/>
              <a:ext cx="233250" cy="2190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18058" y="7314296"/>
            <a:ext cx="5710327" cy="4671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33333" y="7874988"/>
            <a:ext cx="6008929" cy="90694"/>
            <a:chOff x="2133333" y="7874988"/>
            <a:chExt cx="6008929" cy="906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133333" y="7874988"/>
              <a:ext cx="6008929" cy="906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66750" y="8164995"/>
            <a:ext cx="233250" cy="219061"/>
            <a:chOff x="2466750" y="8164995"/>
            <a:chExt cx="233250" cy="2190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750" y="8164995"/>
              <a:ext cx="233250" cy="21906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18058" y="8029630"/>
            <a:ext cx="4186811" cy="4671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33631" y="8661470"/>
            <a:ext cx="6037500" cy="718910"/>
            <a:chOff x="10133631" y="8661470"/>
            <a:chExt cx="6037500" cy="7189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3631" y="8661470"/>
              <a:ext cx="6037500" cy="7189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3631" y="7159654"/>
            <a:ext cx="6008929" cy="90694"/>
            <a:chOff x="10133631" y="7159654"/>
            <a:chExt cx="6008929" cy="906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133631" y="7159654"/>
              <a:ext cx="6008929" cy="9069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18382" y="6651649"/>
            <a:ext cx="4389224" cy="46716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14572" y="8769030"/>
            <a:ext cx="4382465" cy="5161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67048" y="6755789"/>
            <a:ext cx="233250" cy="219061"/>
            <a:chOff x="10467048" y="6755789"/>
            <a:chExt cx="233250" cy="2190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7048" y="6755789"/>
              <a:ext cx="233250" cy="2190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7048" y="7449661"/>
            <a:ext cx="233250" cy="219061"/>
            <a:chOff x="10467048" y="7449661"/>
            <a:chExt cx="233250" cy="21906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7048" y="7449661"/>
              <a:ext cx="233250" cy="21906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18382" y="7314296"/>
            <a:ext cx="4928893" cy="46894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133631" y="7874988"/>
            <a:ext cx="6008929" cy="90694"/>
            <a:chOff x="10133631" y="7874988"/>
            <a:chExt cx="6008929" cy="9069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133631" y="7874988"/>
              <a:ext cx="6008929" cy="906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67048" y="8164995"/>
            <a:ext cx="233250" cy="219061"/>
            <a:chOff x="10467048" y="8164995"/>
            <a:chExt cx="233250" cy="2190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7048" y="8164995"/>
              <a:ext cx="233250" cy="21906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18382" y="8029630"/>
            <a:ext cx="5800109" cy="4707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16158" y="6619048"/>
            <a:ext cx="242470" cy="271925"/>
            <a:chOff x="10516158" y="6619048"/>
            <a:chExt cx="242470" cy="27192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16158" y="6619048"/>
              <a:ext cx="242470" cy="271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19505" y="1490042"/>
            <a:ext cx="4465156" cy="4871080"/>
            <a:chOff x="2919505" y="1490042"/>
            <a:chExt cx="4465156" cy="48710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19505" y="1490042"/>
              <a:ext cx="4465156" cy="48710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16158" y="7313699"/>
            <a:ext cx="242470" cy="271925"/>
            <a:chOff x="10516158" y="7313699"/>
            <a:chExt cx="242470" cy="27192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16158" y="7313699"/>
              <a:ext cx="242470" cy="2719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16158" y="8029033"/>
            <a:ext cx="242470" cy="271925"/>
            <a:chOff x="10516158" y="8029033"/>
            <a:chExt cx="242470" cy="27192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16158" y="8029033"/>
              <a:ext cx="242470" cy="271925"/>
            </a:xfrm>
            <a:prstGeom prst="rect">
              <a:avLst/>
            </a:prstGeom>
          </p:spPr>
        </p:pic>
      </p:grpSp>
      <p:pic>
        <p:nvPicPr>
          <p:cNvPr id="49" name="그림 48">
            <a:extLst>
              <a:ext uri="{FF2B5EF4-FFF2-40B4-BE49-F238E27FC236}">
                <a16:creationId xmlns:lc="http://schemas.openxmlformats.org/drawingml/2006/lockedCanvas" xmlns:a16="http://schemas.microsoft.com/office/drawing/2014/main" xmlns="" id="{57356ABD-A474-4A4D-8117-EA9C9FBF05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79448" y="1490689"/>
            <a:ext cx="5891683" cy="344284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lc="http://schemas.openxmlformats.org/drawingml/2006/lockedCanvas" xmlns:a16="http://schemas.microsoft.com/office/drawing/2014/main" xmlns="" id="{74EEB9EF-4517-4C26-9AA7-619FD1712D2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649200" y="3762421"/>
            <a:ext cx="4069291" cy="2386229"/>
          </a:xfrm>
          <a:prstGeom prst="rect">
            <a:avLst/>
          </a:prstGeom>
        </p:spPr>
      </p:pic>
      <p:pic>
        <p:nvPicPr>
          <p:cNvPr id="52" name="Object 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92382" y="448162"/>
            <a:ext cx="2849010" cy="4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2382" y="448162"/>
            <a:ext cx="2849010" cy="4464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506" y="2888430"/>
            <a:ext cx="1818825" cy="70855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8649" y="3535611"/>
            <a:ext cx="955354" cy="516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38" y="4704762"/>
            <a:ext cx="6144527" cy="6038095"/>
            <a:chOff x="-95238" y="4704762"/>
            <a:chExt cx="6144527" cy="6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5238" y="4704762"/>
              <a:ext cx="6144527" cy="60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0164" y="5238095"/>
            <a:ext cx="6144527" cy="5333333"/>
            <a:chOff x="6040164" y="5238095"/>
            <a:chExt cx="6144527" cy="5333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0164" y="5238095"/>
              <a:ext cx="6144527" cy="53333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204" y="5414198"/>
            <a:ext cx="2507511" cy="28002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1887" y="5623722"/>
            <a:ext cx="2507511" cy="28002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2458" y="7483934"/>
            <a:ext cx="3084875" cy="9156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80915" y="7693458"/>
            <a:ext cx="3596482" cy="9156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8333" y="2361713"/>
            <a:ext cx="915476" cy="90694"/>
            <a:chOff x="16008333" y="2361713"/>
            <a:chExt cx="915476" cy="906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6008333" y="2361713"/>
              <a:ext cx="915476" cy="906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23274" y="5777573"/>
            <a:ext cx="2507511" cy="28002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42287" y="7847315"/>
            <a:ext cx="3647147" cy="1696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2382" y="448162"/>
            <a:ext cx="2849010" cy="4464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40954" y="2888430"/>
            <a:ext cx="4159994" cy="70855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9239" y="3535611"/>
            <a:ext cx="3780313" cy="516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17378" y="4704762"/>
            <a:ext cx="6373098" cy="6038095"/>
            <a:chOff x="12217378" y="4704762"/>
            <a:chExt cx="6373098" cy="6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17378" y="4704762"/>
              <a:ext cx="6373098" cy="60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8689" y="5238095"/>
            <a:ext cx="6113533" cy="5333333"/>
            <a:chOff x="6108689" y="5238095"/>
            <a:chExt cx="6113533" cy="5333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8689" y="5238095"/>
              <a:ext cx="6113533" cy="53333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1220" y="5414201"/>
            <a:ext cx="2507511" cy="28002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1887" y="5623725"/>
            <a:ext cx="2507511" cy="28002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477" y="7483934"/>
            <a:ext cx="3023163" cy="169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80915" y="7693458"/>
            <a:ext cx="3776541" cy="13059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0556" y="2361713"/>
            <a:ext cx="915476" cy="90694"/>
            <a:chOff x="1230556" y="2361713"/>
            <a:chExt cx="915476" cy="906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230556" y="2361713"/>
              <a:ext cx="915476" cy="906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3716" y="5795144"/>
            <a:ext cx="2507511" cy="28002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2744" y="7864877"/>
            <a:ext cx="3596482" cy="1305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7" y="3759977"/>
            <a:ext cx="3292268" cy="36767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7780" y="4616362"/>
            <a:ext cx="8351593" cy="1287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88214"/>
            <a:ext cx="2951065" cy="36690"/>
            <a:chOff x="4876681" y="5288214"/>
            <a:chExt cx="2951065" cy="366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76681" y="5288214"/>
              <a:ext cx="2951065" cy="366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9775" y="6947974"/>
            <a:ext cx="13347782" cy="73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238" y="1829545"/>
            <a:ext cx="13828571" cy="7083768"/>
            <a:chOff x="-420238" y="1829545"/>
            <a:chExt cx="13828571" cy="708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20238" y="1829545"/>
              <a:ext cx="13828571" cy="708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49656" y="1836063"/>
            <a:ext cx="5301535" cy="7068807"/>
            <a:chOff x="13249656" y="1836063"/>
            <a:chExt cx="5301535" cy="70688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9656" y="1836063"/>
              <a:ext cx="5301535" cy="70688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8706" y="6542252"/>
            <a:ext cx="6565366" cy="30157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420" y="3580097"/>
            <a:ext cx="3705205" cy="7248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754" y="4223373"/>
            <a:ext cx="1029460" cy="580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1786" y="2428379"/>
            <a:ext cx="4323810" cy="90694"/>
            <a:chOff x="951786" y="2428379"/>
            <a:chExt cx="4323810" cy="906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51786" y="2428379"/>
              <a:ext cx="4323810" cy="906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048" y="2517053"/>
            <a:ext cx="1128035" cy="12599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372" y="5109458"/>
            <a:ext cx="4635948" cy="20866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79440" y="3580097"/>
            <a:ext cx="2122056" cy="7252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2773" y="4223373"/>
            <a:ext cx="1941590" cy="6078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03808" y="2428379"/>
            <a:ext cx="4323810" cy="90694"/>
            <a:chOff x="5803808" y="2428379"/>
            <a:chExt cx="4323810" cy="90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803808" y="2428379"/>
              <a:ext cx="4323810" cy="906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97070" y="2517053"/>
            <a:ext cx="1128035" cy="12599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00391" y="5109458"/>
            <a:ext cx="4968257" cy="169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92382" y="448162"/>
            <a:ext cx="3098909" cy="4464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그림 1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56" y="8372639"/>
            <a:ext cx="925122" cy="791556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736" y="8243889"/>
            <a:ext cx="2043111" cy="2043111"/>
          </a:xfrm>
          <a:prstGeom prst="rect">
            <a:avLst/>
          </a:prstGeom>
        </p:spPr>
      </p:pic>
      <p:cxnSp>
        <p:nvCxnSpPr>
          <p:cNvPr id="173" name="직선 화살표 연결선 172"/>
          <p:cNvCxnSpPr>
            <a:stCxn id="4" idx="2"/>
            <a:endCxn id="9" idx="0"/>
          </p:cNvCxnSpPr>
          <p:nvPr/>
        </p:nvCxnSpPr>
        <p:spPr>
          <a:xfrm>
            <a:off x="1866900" y="2628900"/>
            <a:ext cx="0" cy="17261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81100"/>
            <a:ext cx="1447800" cy="1447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42" y="4355042"/>
            <a:ext cx="1729316" cy="172931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114800" y="1841064"/>
            <a:ext cx="5105400" cy="6757272"/>
          </a:xfrm>
          <a:prstGeom prst="roundRect">
            <a:avLst>
              <a:gd name="adj" fmla="val 952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88" y="2678754"/>
            <a:ext cx="1864800" cy="186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9799" y="240129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8080</a:t>
            </a:r>
            <a:endParaRPr lang="ko-KR" altLang="en-US" dirty="0"/>
          </a:p>
        </p:txBody>
      </p:sp>
      <p:cxnSp>
        <p:nvCxnSpPr>
          <p:cNvPr id="19" name="꺾인 연결선 18"/>
          <p:cNvCxnSpPr>
            <a:stCxn id="9" idx="3"/>
            <a:endCxn id="11" idx="1"/>
          </p:cNvCxnSpPr>
          <p:nvPr/>
        </p:nvCxnSpPr>
        <p:spPr>
          <a:xfrm flipV="1">
            <a:off x="2731558" y="3611154"/>
            <a:ext cx="2994230" cy="1608546"/>
          </a:xfrm>
          <a:prstGeom prst="bentConnector3">
            <a:avLst>
              <a:gd name="adj1" fmla="val 3738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24" y="5883353"/>
            <a:ext cx="1864150" cy="1864150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9" idx="3"/>
            <a:endCxn id="21" idx="1"/>
          </p:cNvCxnSpPr>
          <p:nvPr/>
        </p:nvCxnSpPr>
        <p:spPr>
          <a:xfrm>
            <a:off x="2731558" y="5219700"/>
            <a:ext cx="3003866" cy="1595728"/>
          </a:xfrm>
          <a:prstGeom prst="bentConnector3">
            <a:avLst>
              <a:gd name="adj1" fmla="val 374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6366323"/>
            <a:ext cx="184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Reverse proxy</a:t>
            </a:r>
            <a:br>
              <a:rPr lang="en-US" altLang="ko-KR" dirty="0" smtClean="0"/>
            </a:br>
            <a:r>
              <a:rPr lang="en-US" altLang="ko-KR" dirty="0" smtClean="0"/>
              <a:t>Load Balancer</a:t>
            </a:r>
          </a:p>
          <a:p>
            <a:r>
              <a:rPr lang="en-US" altLang="ko-KR" dirty="0" smtClean="0"/>
              <a:t>CDN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19799" y="558750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8081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1914" r="14529" b="5999"/>
          <a:stretch/>
        </p:blipFill>
        <p:spPr>
          <a:xfrm>
            <a:off x="2268624" y="114300"/>
            <a:ext cx="2133601" cy="2029192"/>
          </a:xfrm>
          <a:prstGeom prst="rect">
            <a:avLst/>
          </a:prstGeom>
        </p:spPr>
      </p:pic>
      <p:cxnSp>
        <p:nvCxnSpPr>
          <p:cNvPr id="74" name="직선 연결선 73"/>
          <p:cNvCxnSpPr>
            <a:stCxn id="10" idx="3"/>
            <a:endCxn id="11" idx="3"/>
          </p:cNvCxnSpPr>
          <p:nvPr/>
        </p:nvCxnSpPr>
        <p:spPr>
          <a:xfrm flipH="1" flipV="1">
            <a:off x="7590588" y="3611154"/>
            <a:ext cx="1629612" cy="1608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21" idx="3"/>
            <a:endCxn id="10" idx="3"/>
          </p:cNvCxnSpPr>
          <p:nvPr/>
        </p:nvCxnSpPr>
        <p:spPr>
          <a:xfrm flipV="1">
            <a:off x="7599574" y="5219700"/>
            <a:ext cx="1620626" cy="1595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9040200" y="5017837"/>
            <a:ext cx="360000" cy="36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2" idx="6"/>
            <a:endCxn id="88" idx="1"/>
          </p:cNvCxnSpPr>
          <p:nvPr/>
        </p:nvCxnSpPr>
        <p:spPr>
          <a:xfrm flipV="1">
            <a:off x="9400200" y="5176870"/>
            <a:ext cx="5980068" cy="20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/>
        </p:nvGrpSpPr>
        <p:grpSpPr>
          <a:xfrm>
            <a:off x="13487400" y="5581742"/>
            <a:ext cx="2235129" cy="2992205"/>
            <a:chOff x="10444540" y="5112943"/>
            <a:chExt cx="2235129" cy="2992205"/>
          </a:xfrm>
        </p:grpSpPr>
        <p:grpSp>
          <p:nvGrpSpPr>
            <p:cNvPr id="65" name="그룹 64"/>
            <p:cNvGrpSpPr/>
            <p:nvPr/>
          </p:nvGrpSpPr>
          <p:grpSpPr>
            <a:xfrm>
              <a:off x="10444540" y="5112943"/>
              <a:ext cx="2235129" cy="2896404"/>
              <a:chOff x="10461106" y="2078522"/>
              <a:chExt cx="2235129" cy="2896404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9970" y="3197524"/>
                <a:ext cx="1777402" cy="1777402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1106" y="2078522"/>
                <a:ext cx="2235129" cy="1490086"/>
              </a:xfrm>
              <a:prstGeom prst="rect">
                <a:avLst/>
              </a:prstGeom>
            </p:spPr>
          </p:pic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2856" y="7313592"/>
              <a:ext cx="925122" cy="791556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3470790" y="867522"/>
            <a:ext cx="2235129" cy="2930768"/>
            <a:chOff x="10495292" y="1588983"/>
            <a:chExt cx="2235129" cy="2930768"/>
          </a:xfrm>
        </p:grpSpPr>
        <p:grpSp>
          <p:nvGrpSpPr>
            <p:cNvPr id="64" name="그룹 63"/>
            <p:cNvGrpSpPr/>
            <p:nvPr/>
          </p:nvGrpSpPr>
          <p:grpSpPr>
            <a:xfrm>
              <a:off x="10495292" y="1588983"/>
              <a:ext cx="2235129" cy="2896404"/>
              <a:chOff x="10461106" y="2078522"/>
              <a:chExt cx="2235129" cy="2896404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9970" y="3197524"/>
                <a:ext cx="1777402" cy="1777402"/>
              </a:xfrm>
              <a:prstGeom prst="rect">
                <a:avLst/>
              </a:prstGeom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1106" y="2078522"/>
                <a:ext cx="2235129" cy="1490086"/>
              </a:xfrm>
              <a:prstGeom prst="rect">
                <a:avLst/>
              </a:prstGeom>
            </p:spPr>
          </p:pic>
        </p:grp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272" y="3728195"/>
              <a:ext cx="925122" cy="791556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15380268" y="4304684"/>
            <a:ext cx="2174218" cy="1904872"/>
            <a:chOff x="13039485" y="4395289"/>
            <a:chExt cx="2174218" cy="190487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485" y="4395289"/>
              <a:ext cx="1744371" cy="1744371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8581" y="5508605"/>
              <a:ext cx="925122" cy="791556"/>
            </a:xfrm>
            <a:prstGeom prst="rect">
              <a:avLst/>
            </a:prstGeom>
          </p:spPr>
        </p:pic>
      </p:grpSp>
      <p:pic>
        <p:nvPicPr>
          <p:cNvPr id="103" name="그림 10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28" y="8225581"/>
            <a:ext cx="2079725" cy="2079725"/>
          </a:xfrm>
          <a:prstGeom prst="rect">
            <a:avLst/>
          </a:prstGeom>
        </p:spPr>
      </p:pic>
      <p:cxnSp>
        <p:nvCxnSpPr>
          <p:cNvPr id="107" name="꺾인 연결선 106"/>
          <p:cNvCxnSpPr>
            <a:stCxn id="10" idx="2"/>
            <a:endCxn id="94" idx="1"/>
          </p:cNvCxnSpPr>
          <p:nvPr/>
        </p:nvCxnSpPr>
        <p:spPr>
          <a:xfrm rot="16200000" flipH="1">
            <a:off x="7737064" y="7528772"/>
            <a:ext cx="667109" cy="2806236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94" idx="3"/>
            <a:endCxn id="103" idx="1"/>
          </p:cNvCxnSpPr>
          <p:nvPr/>
        </p:nvCxnSpPr>
        <p:spPr>
          <a:xfrm flipV="1">
            <a:off x="11516847" y="9265444"/>
            <a:ext cx="91408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그림 1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734" y="8312626"/>
            <a:ext cx="2136514" cy="190563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5" name="꺾인 연결선 114"/>
          <p:cNvCxnSpPr>
            <a:stCxn id="103" idx="3"/>
            <a:endCxn id="114" idx="1"/>
          </p:cNvCxnSpPr>
          <p:nvPr/>
        </p:nvCxnSpPr>
        <p:spPr>
          <a:xfrm flipV="1">
            <a:off x="14510653" y="9265443"/>
            <a:ext cx="91408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그림 1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639" y="8312626"/>
            <a:ext cx="1032654" cy="728194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t="4023" r="1877" b="6943"/>
          <a:stretch/>
        </p:blipFill>
        <p:spPr>
          <a:xfrm>
            <a:off x="8839199" y="190500"/>
            <a:ext cx="2436727" cy="1606839"/>
          </a:xfrm>
          <a:prstGeom prst="rect">
            <a:avLst/>
          </a:prstGeom>
        </p:spPr>
      </p:pic>
      <p:cxnSp>
        <p:nvCxnSpPr>
          <p:cNvPr id="136" name="꺾인 연결선 135"/>
          <p:cNvCxnSpPr>
            <a:stCxn id="10" idx="0"/>
            <a:endCxn id="134" idx="1"/>
          </p:cNvCxnSpPr>
          <p:nvPr/>
        </p:nvCxnSpPr>
        <p:spPr>
          <a:xfrm rot="5400000" flipH="1" flipV="1">
            <a:off x="7329777" y="331643"/>
            <a:ext cx="847144" cy="21716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7" r="13517" b="-3648"/>
          <a:stretch/>
        </p:blipFill>
        <p:spPr>
          <a:xfrm>
            <a:off x="11241174" y="403199"/>
            <a:ext cx="1524000" cy="1043816"/>
          </a:xfrm>
          <a:prstGeom prst="rect">
            <a:avLst/>
          </a:prstGeom>
        </p:spPr>
      </p:pic>
      <p:cxnSp>
        <p:nvCxnSpPr>
          <p:cNvPr id="144" name="꺾인 연결선 143"/>
          <p:cNvCxnSpPr>
            <a:stCxn id="82" idx="6"/>
            <a:endCxn id="62" idx="1"/>
          </p:cNvCxnSpPr>
          <p:nvPr/>
        </p:nvCxnSpPr>
        <p:spPr>
          <a:xfrm flipV="1">
            <a:off x="9400200" y="2875225"/>
            <a:ext cx="4299454" cy="2322612"/>
          </a:xfrm>
          <a:prstGeom prst="bentConnector3">
            <a:avLst>
              <a:gd name="adj1" fmla="val 18561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82" idx="6"/>
            <a:endCxn id="66" idx="1"/>
          </p:cNvCxnSpPr>
          <p:nvPr/>
        </p:nvCxnSpPr>
        <p:spPr>
          <a:xfrm>
            <a:off x="9400200" y="5197837"/>
            <a:ext cx="4316064" cy="2391608"/>
          </a:xfrm>
          <a:prstGeom prst="bentConnector3">
            <a:avLst>
              <a:gd name="adj1" fmla="val 1868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545048" y="3280504"/>
            <a:ext cx="9222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http2</a:t>
            </a:r>
            <a:endParaRPr lang="ko-KR" alt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14243492" y="225475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3306</a:t>
            </a:r>
            <a:endParaRPr lang="ko-KR" alt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14249400" y="69839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3307</a:t>
            </a:r>
            <a:endParaRPr lang="ko-KR" altLang="en-US" dirty="0"/>
          </a:p>
        </p:txBody>
      </p:sp>
      <p:sp>
        <p:nvSpPr>
          <p:cNvPr id="185" name="TextBox 184"/>
          <p:cNvSpPr txBox="1"/>
          <p:nvPr/>
        </p:nvSpPr>
        <p:spPr>
          <a:xfrm>
            <a:off x="10116301" y="810881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9090</a:t>
            </a:r>
            <a:endParaRPr lang="ko-KR" alt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15981664" y="405652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6379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738936" y="9435225"/>
            <a:ext cx="4953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CD</a:t>
            </a:r>
            <a:endParaRPr lang="ko-KR" altLang="en-US" dirty="0"/>
          </a:p>
        </p:txBody>
      </p:sp>
      <p:sp>
        <p:nvSpPr>
          <p:cNvPr id="191" name="TextBox 190"/>
          <p:cNvSpPr txBox="1"/>
          <p:nvPr/>
        </p:nvSpPr>
        <p:spPr>
          <a:xfrm>
            <a:off x="11726236" y="9435225"/>
            <a:ext cx="4953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CI</a:t>
            </a:r>
            <a:endParaRPr lang="ko-KR" alt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14700252" y="9435225"/>
            <a:ext cx="75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push</a:t>
            </a:r>
            <a:endParaRPr lang="ko-KR" altLang="en-US" dirty="0"/>
          </a:p>
        </p:txBody>
      </p:sp>
      <p:sp>
        <p:nvSpPr>
          <p:cNvPr id="193" name="직사각형 192"/>
          <p:cNvSpPr/>
          <p:nvPr/>
        </p:nvSpPr>
        <p:spPr>
          <a:xfrm>
            <a:off x="9580200" y="4846135"/>
            <a:ext cx="1662781" cy="576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Database </a:t>
            </a:r>
            <a:r>
              <a:rPr lang="en-US" altLang="ko-KR" dirty="0"/>
              <a:t>Replication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94" name="직사각형 193"/>
          <p:cNvSpPr/>
          <p:nvPr/>
        </p:nvSpPr>
        <p:spPr>
          <a:xfrm>
            <a:off x="12493931" y="4842817"/>
            <a:ext cx="1662781" cy="57643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Cache</a:t>
            </a:r>
            <a:endParaRPr lang="ko-KR" altLang="en-US" dirty="0"/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-207564"/>
            <a:ext cx="1427110" cy="1427110"/>
          </a:xfrm>
          <a:prstGeom prst="rect">
            <a:avLst/>
          </a:prstGeom>
        </p:spPr>
      </p:pic>
      <p:pic>
        <p:nvPicPr>
          <p:cNvPr id="222" name="그림 2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95" y="1827921"/>
            <a:ext cx="2714666" cy="1734370"/>
          </a:xfrm>
          <a:prstGeom prst="rect">
            <a:avLst/>
          </a:prstGeom>
        </p:spPr>
      </p:pic>
      <p:pic>
        <p:nvPicPr>
          <p:cNvPr id="2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11400" y="408839"/>
            <a:ext cx="3098909" cy="446459"/>
          </a:xfrm>
          <a:prstGeom prst="rect">
            <a:avLst/>
          </a:prstGeom>
        </p:spPr>
      </p:pic>
      <p:pic>
        <p:nvPicPr>
          <p:cNvPr id="224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29" y="-5719940"/>
            <a:ext cx="23997251" cy="16093086"/>
            <a:chOff x="-2971429" y="-5719940"/>
            <a:chExt cx="23997251" cy="160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29" y="-5719940"/>
              <a:ext cx="23997251" cy="160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82918" y="-918505"/>
            <a:ext cx="17477943" cy="69487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2438" y="4402039"/>
            <a:ext cx="10886609" cy="58050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56027" y="4129927"/>
            <a:ext cx="5052140" cy="901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17338" y="997471"/>
            <a:ext cx="12934943" cy="5142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245" y="4903297"/>
            <a:ext cx="3328806" cy="8762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188" y="5732068"/>
            <a:ext cx="8124486" cy="2939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17100" y="8263330"/>
            <a:ext cx="4227706" cy="90694"/>
            <a:chOff x="13217100" y="8263330"/>
            <a:chExt cx="4227706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7100" y="8263330"/>
              <a:ext cx="4227706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528" y="7003939"/>
            <a:ext cx="3785061" cy="25435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66746" y="448162"/>
            <a:ext cx="1560457" cy="4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84" y="-33209"/>
            <a:ext cx="7926709" cy="10569086"/>
            <a:chOff x="19084" y="-33209"/>
            <a:chExt cx="7926709" cy="10569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4" y="-33209"/>
              <a:ext cx="7926709" cy="10569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9072" y="894478"/>
            <a:ext cx="4450199" cy="19286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77818" y="3244076"/>
            <a:ext cx="961817" cy="10742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5715" y="3430268"/>
            <a:ext cx="3391309" cy="537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7340" y="3872750"/>
            <a:ext cx="6008255" cy="90694"/>
            <a:chOff x="10067340" y="3872750"/>
            <a:chExt cx="6008255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3872750"/>
              <a:ext cx="6008255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7818" y="4499649"/>
            <a:ext cx="961817" cy="10742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5712" y="4685840"/>
            <a:ext cx="3391309" cy="5372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7340" y="5128323"/>
            <a:ext cx="6008255" cy="90694"/>
            <a:chOff x="10067340" y="5128323"/>
            <a:chExt cx="6008255" cy="906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5128323"/>
              <a:ext cx="6008255" cy="906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7818" y="5693535"/>
            <a:ext cx="961817" cy="10742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67340" y="6322209"/>
            <a:ext cx="6008255" cy="90694"/>
            <a:chOff x="10067340" y="6322209"/>
            <a:chExt cx="6008255" cy="906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6322209"/>
              <a:ext cx="6008255" cy="906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77818" y="7011232"/>
            <a:ext cx="961817" cy="10742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7525" y="7197420"/>
            <a:ext cx="5118074" cy="5404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67340" y="7639906"/>
            <a:ext cx="6008255" cy="90694"/>
            <a:chOff x="10067340" y="7639906"/>
            <a:chExt cx="6008255" cy="906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7639906"/>
              <a:ext cx="6008255" cy="9069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66746" y="448162"/>
            <a:ext cx="1770547" cy="4342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5907" y="8275993"/>
            <a:ext cx="961818" cy="107426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17525" y="8462182"/>
            <a:ext cx="5087595" cy="5740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65435" y="8904668"/>
            <a:ext cx="6008255" cy="90694"/>
            <a:chOff x="10065435" y="8904668"/>
            <a:chExt cx="6008255" cy="906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5435" y="8904668"/>
              <a:ext cx="6008255" cy="906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15715" y="5922106"/>
            <a:ext cx="3391309" cy="5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1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3" y="3759974"/>
            <a:ext cx="3292275" cy="36767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2"/>
            <a:ext cx="6930201" cy="12009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7294747" cy="90694"/>
            <a:chOff x="4876681" y="5234210"/>
            <a:chExt cx="7294747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76681" y="5234210"/>
              <a:ext cx="7294747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9775" y="6947974"/>
            <a:ext cx="13347782" cy="73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2381" y="9128137"/>
            <a:ext cx="6037500" cy="718910"/>
            <a:chOff x="5752381" y="9128137"/>
            <a:chExt cx="6037500" cy="718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2381" y="9128137"/>
              <a:ext cx="6037500" cy="7189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2381" y="7626321"/>
            <a:ext cx="6008929" cy="90694"/>
            <a:chOff x="5752381" y="7626321"/>
            <a:chExt cx="6008929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752381" y="7626321"/>
              <a:ext cx="6008929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7106" y="7118315"/>
            <a:ext cx="5210022" cy="467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3296" y="9235696"/>
            <a:ext cx="3918705" cy="5141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2382" y="448162"/>
            <a:ext cx="2849010" cy="4438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85798" y="7222456"/>
            <a:ext cx="233250" cy="219061"/>
            <a:chOff x="6085798" y="7222456"/>
            <a:chExt cx="233250" cy="219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5798" y="7222456"/>
              <a:ext cx="233250" cy="219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85798" y="7916328"/>
            <a:ext cx="233250" cy="219061"/>
            <a:chOff x="6085798" y="7916328"/>
            <a:chExt cx="233250" cy="2190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5798" y="7916328"/>
              <a:ext cx="233250" cy="2190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37106" y="7780963"/>
            <a:ext cx="5710327" cy="4671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52381" y="8341654"/>
            <a:ext cx="6008929" cy="90694"/>
            <a:chOff x="5752381" y="8341654"/>
            <a:chExt cx="6008929" cy="906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752381" y="8341654"/>
              <a:ext cx="6008929" cy="906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85798" y="8631662"/>
            <a:ext cx="233250" cy="219061"/>
            <a:chOff x="6085798" y="8631662"/>
            <a:chExt cx="233250" cy="2190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5798" y="8631662"/>
              <a:ext cx="233250" cy="2190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37106" y="8496296"/>
            <a:ext cx="4186811" cy="4671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50865" y="1086705"/>
            <a:ext cx="9277918" cy="5697987"/>
            <a:chOff x="4550865" y="1086705"/>
            <a:chExt cx="9277918" cy="56979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0865" y="1086705"/>
              <a:ext cx="9277918" cy="569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13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7" y="3759977"/>
            <a:ext cx="3292267" cy="36767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5705" y="4616362"/>
            <a:ext cx="10233671" cy="11983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6130" y="7433868"/>
            <a:ext cx="17477943" cy="69487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7294747" cy="90694"/>
            <a:chOff x="4876681" y="5234210"/>
            <a:chExt cx="7294747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7294747" cy="9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0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786" y="6224513"/>
            <a:ext cx="7822222" cy="4061201"/>
            <a:chOff x="951786" y="6224513"/>
            <a:chExt cx="7822222" cy="4061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786" y="6224513"/>
              <a:ext cx="7822222" cy="4061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8512" y="6224513"/>
            <a:ext cx="7822222" cy="4061201"/>
            <a:chOff x="9508512" y="6224513"/>
            <a:chExt cx="7822222" cy="4061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8512" y="6224513"/>
              <a:ext cx="7822222" cy="40612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506" y="2983668"/>
            <a:ext cx="2890308" cy="7284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2458" y="4543115"/>
            <a:ext cx="7534026" cy="13059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649" y="3659420"/>
            <a:ext cx="4170613" cy="5166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1786" y="2428379"/>
            <a:ext cx="7771429" cy="90694"/>
            <a:chOff x="951786" y="2428379"/>
            <a:chExt cx="7771429" cy="906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51786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2382" y="4543115"/>
            <a:ext cx="6939248" cy="13059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1687" y="2428379"/>
            <a:ext cx="7771429" cy="90694"/>
            <a:chOff x="9511687" y="2428379"/>
            <a:chExt cx="7771429" cy="90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511687" y="2428379"/>
              <a:ext cx="7771429" cy="90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2382" y="448162"/>
            <a:ext cx="2696830" cy="4425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31430" y="2983668"/>
            <a:ext cx="3705117" cy="7244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48572" y="3659420"/>
            <a:ext cx="3469272" cy="5138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53" y="448162"/>
            <a:ext cx="1095985" cy="4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2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7" y="3759977"/>
            <a:ext cx="3292268" cy="36767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4981" y="4616362"/>
            <a:ext cx="7224392" cy="1201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71859"/>
            <a:ext cx="4266515" cy="53045"/>
            <a:chOff x="4876681" y="5271859"/>
            <a:chExt cx="4266515" cy="530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76681" y="5271859"/>
              <a:ext cx="4266515" cy="5304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9775" y="6947974"/>
            <a:ext cx="13347782" cy="73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7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70811" y="849298"/>
            <a:ext cx="3970870" cy="2350980"/>
            <a:chOff x="7795790" y="1154926"/>
            <a:chExt cx="3076560" cy="18894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5790" y="1154926"/>
              <a:ext cx="3076560" cy="18894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690" y="105806"/>
            <a:ext cx="2090334" cy="3837964"/>
            <a:chOff x="9720666" y="359107"/>
            <a:chExt cx="1619554" cy="30845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0666" y="359107"/>
              <a:ext cx="1619554" cy="30845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70811" y="4745775"/>
            <a:ext cx="6529466" cy="3846566"/>
            <a:chOff x="7795790" y="4005283"/>
            <a:chExt cx="6529466" cy="38465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5790" y="4005283"/>
              <a:ext cx="6529466" cy="38465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3122" y="2247666"/>
            <a:ext cx="5893778" cy="3439227"/>
            <a:chOff x="11606365" y="1154926"/>
            <a:chExt cx="5893778" cy="34392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6365" y="1154926"/>
              <a:ext cx="5893778" cy="3439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28571" y="-952381"/>
            <a:ext cx="7942857" cy="11695238"/>
            <a:chOff x="-228571" y="-952381"/>
            <a:chExt cx="7942857" cy="116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-952381"/>
              <a:ext cx="7942857" cy="11695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070" y="677414"/>
            <a:ext cx="7069681" cy="10344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 cstate="print"/>
          <a:srcRect b="14203"/>
          <a:stretch/>
        </p:blipFill>
        <p:spPr>
          <a:xfrm>
            <a:off x="1066800" y="2089309"/>
            <a:ext cx="5383087" cy="80028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15910" y="3967279"/>
            <a:ext cx="4007029" cy="2268318"/>
            <a:chOff x="14019153" y="2874539"/>
            <a:chExt cx="4007029" cy="22683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19153" y="2874539"/>
              <a:ext cx="4007029" cy="2268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48817" y="6811943"/>
            <a:ext cx="5577365" cy="3268093"/>
            <a:chOff x="12146911" y="6537158"/>
            <a:chExt cx="5577365" cy="32680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46911" y="6537158"/>
              <a:ext cx="5577365" cy="32680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6640" y="25239"/>
            <a:ext cx="1095985" cy="4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15</Words>
  <Application>Microsoft Office PowerPoint</Application>
  <PresentationFormat>사용자 지정</PresentationFormat>
  <Paragraphs>14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계정</cp:lastModifiedBy>
  <cp:revision>26</cp:revision>
  <dcterms:created xsi:type="dcterms:W3CDTF">2021-07-06T00:14:39Z</dcterms:created>
  <dcterms:modified xsi:type="dcterms:W3CDTF">2021-07-05T18:23:38Z</dcterms:modified>
</cp:coreProperties>
</file>